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14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4915-78EB-4124-8EBB-CDF0DD63757B}" type="datetimeFigureOut">
              <a:rPr lang="es-MX" smtClean="0"/>
              <a:t>13/03/2014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84F1-5231-4D6C-A9DF-3636EE06FD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9245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4915-78EB-4124-8EBB-CDF0DD63757B}" type="datetimeFigureOut">
              <a:rPr lang="es-MX" smtClean="0"/>
              <a:t>13/03/2014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84F1-5231-4D6C-A9DF-3636EE06FD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9277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4915-78EB-4124-8EBB-CDF0DD63757B}" type="datetimeFigureOut">
              <a:rPr lang="es-MX" smtClean="0"/>
              <a:t>13/03/2014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84F1-5231-4D6C-A9DF-3636EE06FD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4868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4915-78EB-4124-8EBB-CDF0DD63757B}" type="datetimeFigureOut">
              <a:rPr lang="es-MX" smtClean="0"/>
              <a:t>13/03/2014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84F1-5231-4D6C-A9DF-3636EE06FD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772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4915-78EB-4124-8EBB-CDF0DD63757B}" type="datetimeFigureOut">
              <a:rPr lang="es-MX" smtClean="0"/>
              <a:t>13/03/2014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84F1-5231-4D6C-A9DF-3636EE06FD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742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4915-78EB-4124-8EBB-CDF0DD63757B}" type="datetimeFigureOut">
              <a:rPr lang="es-MX" smtClean="0"/>
              <a:t>13/03/2014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84F1-5231-4D6C-A9DF-3636EE06FD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4373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4915-78EB-4124-8EBB-CDF0DD63757B}" type="datetimeFigureOut">
              <a:rPr lang="es-MX" smtClean="0"/>
              <a:t>13/03/2014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84F1-5231-4D6C-A9DF-3636EE06FD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993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4915-78EB-4124-8EBB-CDF0DD63757B}" type="datetimeFigureOut">
              <a:rPr lang="es-MX" smtClean="0"/>
              <a:t>13/03/2014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84F1-5231-4D6C-A9DF-3636EE06FD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5428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4915-78EB-4124-8EBB-CDF0DD63757B}" type="datetimeFigureOut">
              <a:rPr lang="es-MX" smtClean="0"/>
              <a:t>13/03/2014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84F1-5231-4D6C-A9DF-3636EE06FD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4124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4915-78EB-4124-8EBB-CDF0DD63757B}" type="datetimeFigureOut">
              <a:rPr lang="es-MX" smtClean="0"/>
              <a:t>13/03/2014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84F1-5231-4D6C-A9DF-3636EE06FD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0521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4915-78EB-4124-8EBB-CDF0DD63757B}" type="datetimeFigureOut">
              <a:rPr lang="es-MX" smtClean="0"/>
              <a:t>13/03/2014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84F1-5231-4D6C-A9DF-3636EE06FD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5636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14915-78EB-4124-8EBB-CDF0DD63757B}" type="datetimeFigureOut">
              <a:rPr lang="es-MX" smtClean="0"/>
              <a:t>13/03/2014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184F1-5231-4D6C-A9DF-3636EE06FD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3443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Derecho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ES" sz="28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Frequency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adverbs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L.E.L.I. Paulina Trujillo Castillo</a:t>
            </a:r>
            <a:endParaRPr lang="es-MX" sz="23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06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476672"/>
            <a:ext cx="842493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del 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tema:</a:t>
            </a:r>
          </a:p>
          <a:p>
            <a:endParaRPr lang="es-MX" sz="20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Redston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, C.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Cunningham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, G. (2005). Face2Face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ElementaryTeacher’s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Book. Cambridge, London. Cambridge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University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Press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>
              <a:buFont typeface="Arial" pitchFamily="34" charset="0"/>
              <a:buChar char="•"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Redston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, C.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Cunningham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, G. (2005). Face2Face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ElementaryWorkbook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. Cambridge, London. Cambridge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University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Press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>
              <a:buFont typeface="Arial" pitchFamily="34" charset="0"/>
              <a:buChar char="•"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Evans, V.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Dooley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, J. (2002).Enterprise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Coursebook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1.Newbury,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Berkshire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. Express Publishing.</a:t>
            </a:r>
          </a:p>
          <a:p>
            <a:pPr marL="457200" indent="-457200">
              <a:buFont typeface="Arial" pitchFamily="34" charset="0"/>
              <a:buChar char="•"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Evans, V.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Dooley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, J. (2002).Enterprise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Workbook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1.Newbury,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Berkshire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. Express Publishing.</a:t>
            </a:r>
          </a:p>
          <a:p>
            <a:pPr marL="457200" indent="-457200">
              <a:buFont typeface="Arial" pitchFamily="34" charset="0"/>
              <a:buChar char="•"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Evans, V.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Dooley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, J. (2002).Enterprise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Grammar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Book 1.Newbury,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Berkshire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. Express Publishing.</a:t>
            </a:r>
          </a:p>
          <a:p>
            <a:pPr marL="457200" indent="-457200">
              <a:buFont typeface="Arial" pitchFamily="34" charset="0"/>
              <a:buChar char="•"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63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44624"/>
            <a:ext cx="8208663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Frequency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adverbs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Resumen (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Abstract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)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La siguiente presentación, muestra algunos de los adverbios de frecuencia más comunes en inglés y cómo utilizarlos de manera correcta.</a:t>
            </a:r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following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slides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show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some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most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common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frequency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adverbs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in English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language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how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use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them</a:t>
            </a:r>
            <a:r>
              <a:rPr lang="es-MX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appropiately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Palabras clave: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)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Frequency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adverb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never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usually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sometimes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always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Frecuancia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, adverbio, nunca, usualmente, a veces, siempre.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28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718204"/>
            <a:ext cx="76328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>
                <a:latin typeface="Arial" pitchFamily="34" charset="0"/>
                <a:cs typeface="Arial" pitchFamily="34" charset="0"/>
              </a:rPr>
              <a:t>Objetivo general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El egresado será capaz de comprender las ideas principales de un discurso oral o escrito acerca de asuntos cotidianos siempre y cuando estos sean expresados de manera simple y clara, para poder relacionarse en su ámbito inmediato de igual manera podrá realizar descripciones básicas de interés personal.</a:t>
            </a:r>
            <a:endParaRPr lang="es-MX" sz="2800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22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5" y="404664"/>
            <a:ext cx="828092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Nombre 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>
                <a:latin typeface="Arial" pitchFamily="34" charset="0"/>
                <a:cs typeface="Arial" pitchFamily="34" charset="0"/>
              </a:rPr>
              <a:t>UNIDAD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II: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Daily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life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algn="just"/>
            <a:r>
              <a:rPr lang="es-MX" sz="2800" dirty="0" smtClean="0">
                <a:latin typeface="Arial" pitchFamily="34" charset="0"/>
                <a:cs typeface="Arial" pitchFamily="34" charset="0"/>
              </a:rPr>
              <a:t>Al término de la unidad, el estudiante será capaz de hablar acerca de rutinas, hábitos y estados permanentes propios y de otras personas, haciendo énfasis en el uso de la S para 3as personas.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78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419095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400" dirty="0" smtClean="0">
                <a:latin typeface="Arial" pitchFamily="34" charset="0"/>
                <a:cs typeface="Arial" pitchFamily="34" charset="0"/>
              </a:rPr>
              <a:t>3.4 Frecuencia de las acciones</a:t>
            </a:r>
            <a:endParaRPr lang="es-MX" sz="2400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Introducción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When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talk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about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daily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routines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habits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and/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permanent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states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usually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want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say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how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frequently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these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actions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indicate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can use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adverbs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frequency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15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41909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Desarrollo del Tema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USE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To talk about how often we do things. For example: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401377" y="2967335"/>
            <a:ext cx="841909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600" dirty="0" smtClean="0">
                <a:solidFill>
                  <a:srgbClr val="7030A0"/>
                </a:solidFill>
                <a:latin typeface="Comic Sans MS" pitchFamily="66" charset="0"/>
                <a:cs typeface="Arial" pitchFamily="34" charset="0"/>
              </a:rPr>
              <a:t>He always dances when listens to music!</a:t>
            </a:r>
            <a:endParaRPr lang="en-US" sz="3600" dirty="0" smtClean="0">
              <a:solidFill>
                <a:srgbClr val="7030A0"/>
              </a:solidFill>
              <a:latin typeface="Comic Sans MS" pitchFamily="66" charset="0"/>
              <a:cs typeface="Arial" pitchFamily="34" charset="0"/>
            </a:endParaRPr>
          </a:p>
        </p:txBody>
      </p:sp>
      <p:pic>
        <p:nvPicPr>
          <p:cNvPr id="5" name="4 Imagen" descr="bailando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5191" y="4437112"/>
            <a:ext cx="1731466" cy="173146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373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476672"/>
            <a:ext cx="7772400" cy="905892"/>
          </a:xfrm>
        </p:spPr>
        <p:txBody>
          <a:bodyPr>
            <a:normAutofit/>
          </a:bodyPr>
          <a:lstStyle/>
          <a:p>
            <a:r>
              <a:rPr lang="es-MX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Frequency</a:t>
            </a:r>
            <a:r>
              <a:rPr lang="es-MX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adverbs</a:t>
            </a:r>
            <a:r>
              <a:rPr lang="es-MX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are:</a:t>
            </a:r>
            <a:endParaRPr lang="es-MX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enos"/>
          <p:cNvSpPr/>
          <p:nvPr/>
        </p:nvSpPr>
        <p:spPr>
          <a:xfrm>
            <a:off x="1000125" y="2500313"/>
            <a:ext cx="7429500" cy="46037"/>
          </a:xfrm>
          <a:prstGeom prst="mathMinus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39000" dist="254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/>
          </a:p>
        </p:txBody>
      </p:sp>
      <p:cxnSp>
        <p:nvCxnSpPr>
          <p:cNvPr id="5" name="4 Conector recto de flecha"/>
          <p:cNvCxnSpPr/>
          <p:nvPr/>
        </p:nvCxnSpPr>
        <p:spPr>
          <a:xfrm rot="10800000" flipH="1" flipV="1">
            <a:off x="1984375" y="2524125"/>
            <a:ext cx="15875" cy="976313"/>
          </a:xfrm>
          <a:prstGeom prst="straightConnector1">
            <a:avLst/>
          </a:prstGeom>
          <a:ln>
            <a:tailEnd type="arrow"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 de flecha"/>
          <p:cNvCxnSpPr/>
          <p:nvPr/>
        </p:nvCxnSpPr>
        <p:spPr>
          <a:xfrm rot="5400000">
            <a:off x="2212975" y="3357563"/>
            <a:ext cx="1573213" cy="1587"/>
          </a:xfrm>
          <a:prstGeom prst="straightConnector1">
            <a:avLst/>
          </a:prstGeom>
          <a:ln>
            <a:tailEnd type="arrow"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 rot="10800000" flipH="1" flipV="1">
            <a:off x="4000500" y="2571750"/>
            <a:ext cx="15875" cy="976313"/>
          </a:xfrm>
          <a:prstGeom prst="straightConnector1">
            <a:avLst/>
          </a:prstGeom>
          <a:ln>
            <a:tailEnd type="arrow"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 rot="5400000">
            <a:off x="4358481" y="3356769"/>
            <a:ext cx="1571625" cy="1588"/>
          </a:xfrm>
          <a:prstGeom prst="straightConnector1">
            <a:avLst/>
          </a:prstGeom>
          <a:ln>
            <a:tailEnd type="arrow"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 rot="10800000" flipH="1" flipV="1">
            <a:off x="6286500" y="2500313"/>
            <a:ext cx="15875" cy="976312"/>
          </a:xfrm>
          <a:prstGeom prst="straightConnector1">
            <a:avLst/>
          </a:prstGeom>
          <a:ln>
            <a:tailEnd type="arrow"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 rot="5400000">
            <a:off x="6644481" y="3285332"/>
            <a:ext cx="1571625" cy="1588"/>
          </a:xfrm>
          <a:prstGeom prst="straightConnector1">
            <a:avLst/>
          </a:prstGeom>
          <a:ln>
            <a:tailEnd type="arrow"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>
            <a:spLocks noChangeArrowheads="1"/>
          </p:cNvSpPr>
          <p:nvPr/>
        </p:nvSpPr>
        <p:spPr bwMode="auto">
          <a:xfrm>
            <a:off x="1331640" y="2214563"/>
            <a:ext cx="109723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ES" b="1" dirty="0">
                <a:latin typeface="Kristen ITC" pitchFamily="66" charset="0"/>
              </a:rPr>
              <a:t>100%</a:t>
            </a:r>
            <a:endParaRPr lang="es-MX" b="1" dirty="0">
              <a:latin typeface="Kristen ITC" pitchFamily="66" charset="0"/>
            </a:endParaRPr>
          </a:p>
        </p:txBody>
      </p:sp>
      <p:sp>
        <p:nvSpPr>
          <p:cNvPr id="12" name="11 CuadroTexto"/>
          <p:cNvSpPr txBox="1">
            <a:spLocks noChangeArrowheads="1"/>
          </p:cNvSpPr>
          <p:nvPr/>
        </p:nvSpPr>
        <p:spPr bwMode="auto">
          <a:xfrm>
            <a:off x="7000875" y="2214563"/>
            <a:ext cx="571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ES" b="1">
                <a:latin typeface="Kristen ITC" pitchFamily="66" charset="0"/>
              </a:rPr>
              <a:t>0%</a:t>
            </a:r>
            <a:endParaRPr lang="es-MX" b="1">
              <a:latin typeface="Kristen ITC" pitchFamily="66" charset="0"/>
            </a:endParaRPr>
          </a:p>
        </p:txBody>
      </p:sp>
      <p:sp>
        <p:nvSpPr>
          <p:cNvPr id="13" name="12 CuadroTexto"/>
          <p:cNvSpPr txBox="1">
            <a:spLocks noChangeArrowheads="1"/>
          </p:cNvSpPr>
          <p:nvPr/>
        </p:nvSpPr>
        <p:spPr bwMode="auto">
          <a:xfrm>
            <a:off x="1403648" y="3571875"/>
            <a:ext cx="1143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ES" sz="2000" b="1" dirty="0" err="1">
                <a:latin typeface="Kristen ITC" pitchFamily="66" charset="0"/>
              </a:rPr>
              <a:t>Always</a:t>
            </a:r>
            <a:endParaRPr lang="es-MX" sz="2000" b="1" dirty="0">
              <a:latin typeface="Kristen ITC" pitchFamily="66" charset="0"/>
            </a:endParaRPr>
          </a:p>
        </p:txBody>
      </p:sp>
      <p:sp>
        <p:nvSpPr>
          <p:cNvPr id="14" name="13 CuadroTexto"/>
          <p:cNvSpPr txBox="1">
            <a:spLocks noChangeArrowheads="1"/>
          </p:cNvSpPr>
          <p:nvPr/>
        </p:nvSpPr>
        <p:spPr bwMode="auto">
          <a:xfrm>
            <a:off x="2411760" y="4143375"/>
            <a:ext cx="11361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ES" sz="2000" b="1">
                <a:latin typeface="Kristen ITC" pitchFamily="66" charset="0"/>
              </a:rPr>
              <a:t>Usually</a:t>
            </a:r>
            <a:endParaRPr lang="es-MX" sz="2000" b="1">
              <a:latin typeface="Kristen ITC" pitchFamily="66" charset="0"/>
            </a:endParaRPr>
          </a:p>
        </p:txBody>
      </p:sp>
      <p:sp>
        <p:nvSpPr>
          <p:cNvPr id="15" name="14 CuadroTexto"/>
          <p:cNvSpPr txBox="1">
            <a:spLocks noChangeArrowheads="1"/>
          </p:cNvSpPr>
          <p:nvPr/>
        </p:nvSpPr>
        <p:spPr bwMode="auto">
          <a:xfrm>
            <a:off x="3491880" y="3571875"/>
            <a:ext cx="10715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ES" sz="2000" b="1" dirty="0" err="1">
                <a:latin typeface="Kristen ITC" pitchFamily="66" charset="0"/>
              </a:rPr>
              <a:t>Often</a:t>
            </a:r>
            <a:r>
              <a:rPr lang="es-ES" sz="2000" b="1" dirty="0">
                <a:latin typeface="Kristen ITC" pitchFamily="66" charset="0"/>
              </a:rPr>
              <a:t> </a:t>
            </a:r>
            <a:endParaRPr lang="es-MX" sz="2000" b="1" dirty="0">
              <a:latin typeface="Kristen ITC" pitchFamily="66" charset="0"/>
            </a:endParaRPr>
          </a:p>
        </p:txBody>
      </p:sp>
      <p:sp>
        <p:nvSpPr>
          <p:cNvPr id="16" name="15 CuadroTexto"/>
          <p:cNvSpPr txBox="1">
            <a:spLocks noChangeArrowheads="1"/>
          </p:cNvSpPr>
          <p:nvPr/>
        </p:nvSpPr>
        <p:spPr bwMode="auto">
          <a:xfrm>
            <a:off x="4427984" y="4143375"/>
            <a:ext cx="151216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ES" sz="2000" b="1" dirty="0" err="1">
                <a:latin typeface="Kristen ITC" pitchFamily="66" charset="0"/>
              </a:rPr>
              <a:t>Sometimes</a:t>
            </a:r>
            <a:r>
              <a:rPr lang="es-ES" sz="2000" b="1" dirty="0">
                <a:latin typeface="Kristen ITC" pitchFamily="66" charset="0"/>
              </a:rPr>
              <a:t>  </a:t>
            </a:r>
            <a:endParaRPr lang="es-MX" sz="2000" b="1" dirty="0">
              <a:latin typeface="Kristen ITC" pitchFamily="66" charset="0"/>
            </a:endParaRPr>
          </a:p>
        </p:txBody>
      </p:sp>
      <p:sp>
        <p:nvSpPr>
          <p:cNvPr id="17" name="16 CuadroTexto"/>
          <p:cNvSpPr txBox="1">
            <a:spLocks noChangeArrowheads="1"/>
          </p:cNvSpPr>
          <p:nvPr/>
        </p:nvSpPr>
        <p:spPr bwMode="auto">
          <a:xfrm>
            <a:off x="5724128" y="3500438"/>
            <a:ext cx="127674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ES" sz="2000" b="1" dirty="0" err="1">
                <a:latin typeface="Kristen ITC" pitchFamily="66" charset="0"/>
              </a:rPr>
              <a:t>Hardly</a:t>
            </a:r>
            <a:r>
              <a:rPr lang="es-ES" sz="2000" b="1" dirty="0">
                <a:latin typeface="Kristen ITC" pitchFamily="66" charset="0"/>
              </a:rPr>
              <a:t> </a:t>
            </a:r>
            <a:r>
              <a:rPr lang="es-ES" sz="2000" b="1" dirty="0" err="1">
                <a:latin typeface="Kristen ITC" pitchFamily="66" charset="0"/>
              </a:rPr>
              <a:t>ever</a:t>
            </a:r>
            <a:endParaRPr lang="es-MX" sz="2000" b="1" dirty="0">
              <a:latin typeface="Kristen ITC" pitchFamily="66" charset="0"/>
            </a:endParaRPr>
          </a:p>
        </p:txBody>
      </p:sp>
      <p:sp>
        <p:nvSpPr>
          <p:cNvPr id="18" name="17 CuadroTexto"/>
          <p:cNvSpPr txBox="1">
            <a:spLocks noChangeArrowheads="1"/>
          </p:cNvSpPr>
          <p:nvPr/>
        </p:nvSpPr>
        <p:spPr bwMode="auto">
          <a:xfrm>
            <a:off x="7072313" y="4071938"/>
            <a:ext cx="9560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ES" sz="2000" b="1" dirty="0" err="1">
                <a:latin typeface="Kristen ITC" pitchFamily="66" charset="0"/>
              </a:rPr>
              <a:t>Never</a:t>
            </a:r>
            <a:r>
              <a:rPr lang="es-ES" sz="2000" b="1" dirty="0">
                <a:latin typeface="Kristen ITC" pitchFamily="66" charset="0"/>
              </a:rPr>
              <a:t>   </a:t>
            </a:r>
            <a:endParaRPr lang="es-MX" sz="2000" b="1" dirty="0">
              <a:latin typeface="Kristen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77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2400" cy="1362075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Word order of frequency adverbs.</a:t>
            </a:r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1556792"/>
            <a:ext cx="7772400" cy="1500187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s-E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Frequency</a:t>
            </a:r>
            <a:r>
              <a:rPr lang="es-E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adverbs</a:t>
            </a:r>
            <a:r>
              <a:rPr lang="es-E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</a:t>
            </a:r>
            <a:r>
              <a:rPr lang="es-E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after</a:t>
            </a:r>
            <a:r>
              <a:rPr lang="es-E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E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verb</a:t>
            </a:r>
            <a:r>
              <a:rPr lang="es-E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es-ES" sz="2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be.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E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Frequency</a:t>
            </a:r>
            <a:r>
              <a:rPr lang="es-E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adverbs</a:t>
            </a:r>
            <a:r>
              <a:rPr lang="es-E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</a:t>
            </a:r>
            <a:r>
              <a:rPr lang="es-E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before</a:t>
            </a:r>
            <a:r>
              <a:rPr lang="es-E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other</a:t>
            </a:r>
            <a:r>
              <a:rPr lang="es-E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verbs</a:t>
            </a:r>
            <a:r>
              <a:rPr lang="es-E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MX" sz="28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s-MX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917755" y="2996952"/>
            <a:ext cx="7226145" cy="923330"/>
          </a:xfrm>
          <a:prstGeom prst="rect">
            <a:avLst/>
          </a:prstGeom>
          <a:noFill/>
          <a:scene3d>
            <a:camera prst="perspectiveLeft"/>
            <a:lightRig rig="threePt" dir="t"/>
          </a:scene3d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s-ES" sz="5400" b="1" cap="all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I’m</a:t>
            </a:r>
            <a:r>
              <a:rPr lang="es-ES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s-ES" sz="5400" b="1" cap="all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usually</a:t>
            </a:r>
            <a:r>
              <a:rPr lang="es-ES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s-ES" sz="5400" b="1" cap="all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happy</a:t>
            </a:r>
            <a:r>
              <a:rPr lang="es-ES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57158" y="4221088"/>
            <a:ext cx="7725192" cy="923330"/>
          </a:xfrm>
          <a:prstGeom prst="rect">
            <a:avLst/>
          </a:prstGeom>
          <a:noFill/>
          <a:scene3d>
            <a:camera prst="perspectiveFront"/>
            <a:lightRig rig="threePt" dir="t"/>
          </a:scene3d>
          <a:sp3d>
            <a:bevelT prst="convex"/>
          </a:sp3d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es-ES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He </a:t>
            </a:r>
            <a:r>
              <a:rPr lang="es-ES" sz="54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often</a:t>
            </a:r>
            <a:r>
              <a:rPr lang="es-ES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s-ES" sz="54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eats</a:t>
            </a:r>
            <a:r>
              <a:rPr lang="es-ES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bananas.</a:t>
            </a:r>
          </a:p>
        </p:txBody>
      </p:sp>
      <p:pic>
        <p:nvPicPr>
          <p:cNvPr id="6" name="5 Imagen" descr="jajaja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149054"/>
            <a:ext cx="61912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6 Imagen" descr="changuit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0254" y="4368428"/>
            <a:ext cx="6286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062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2400" cy="1362075"/>
          </a:xfrm>
        </p:spPr>
        <p:txBody>
          <a:bodyPr>
            <a:normAutofit/>
          </a:bodyPr>
          <a:lstStyle/>
          <a:p>
            <a:r>
              <a:rPr lang="es-MX" sz="2800" dirty="0" smtClean="0">
                <a:latin typeface="Arial" pitchFamily="34" charset="0"/>
                <a:cs typeface="Arial" pitchFamily="34" charset="0"/>
              </a:rPr>
              <a:t>TIPS!</a:t>
            </a:r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1322537"/>
            <a:ext cx="7772400" cy="3546623"/>
          </a:xfrm>
        </p:spPr>
        <p:txBody>
          <a:bodyPr>
            <a:noAutofit/>
          </a:bodyPr>
          <a:lstStyle/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es-E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</a:t>
            </a:r>
            <a:r>
              <a:rPr lang="es-E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can use </a:t>
            </a:r>
            <a:r>
              <a:rPr lang="es-E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always</a:t>
            </a:r>
            <a:r>
              <a:rPr lang="es-E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es-E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usually</a:t>
            </a:r>
            <a:r>
              <a:rPr lang="es-E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s-E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often</a:t>
            </a:r>
            <a:r>
              <a:rPr lang="es-E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es-E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negative</a:t>
            </a:r>
            <a:r>
              <a:rPr lang="es-E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sentences</a:t>
            </a:r>
            <a:r>
              <a:rPr lang="es-E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s-E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also</a:t>
            </a:r>
            <a:r>
              <a:rPr lang="es-E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es-E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affirmative</a:t>
            </a:r>
            <a:r>
              <a:rPr lang="es-E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s-E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but</a:t>
            </a:r>
            <a:r>
              <a:rPr lang="es-E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E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other</a:t>
            </a:r>
            <a:r>
              <a:rPr lang="es-E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adverbs</a:t>
            </a:r>
            <a:r>
              <a:rPr lang="es-E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just</a:t>
            </a:r>
            <a:r>
              <a:rPr lang="es-E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</a:t>
            </a:r>
            <a:r>
              <a:rPr lang="es-E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affirmative</a:t>
            </a:r>
            <a:r>
              <a:rPr lang="es-E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es-E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There</a:t>
            </a:r>
            <a:r>
              <a:rPr lang="es-E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are more </a:t>
            </a:r>
            <a:r>
              <a:rPr lang="es-E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frequency</a:t>
            </a:r>
            <a:r>
              <a:rPr lang="es-E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adverbs</a:t>
            </a:r>
            <a:r>
              <a:rPr lang="es-E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s-E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ocassionally</a:t>
            </a:r>
            <a:r>
              <a:rPr lang="es-E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s-E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generally</a:t>
            </a:r>
            <a:r>
              <a:rPr lang="es-E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etc.) </a:t>
            </a:r>
            <a:r>
              <a:rPr lang="es-E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but</a:t>
            </a:r>
            <a:r>
              <a:rPr lang="es-E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E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ones</a:t>
            </a:r>
            <a:r>
              <a:rPr lang="es-E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</a:t>
            </a:r>
            <a:r>
              <a:rPr lang="es-E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E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table</a:t>
            </a:r>
            <a:r>
              <a:rPr lang="es-E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are </a:t>
            </a:r>
            <a:r>
              <a:rPr lang="es-E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E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most</a:t>
            </a:r>
            <a:r>
              <a:rPr lang="es-E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common</a:t>
            </a:r>
            <a:r>
              <a:rPr lang="es-E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MX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s-MX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72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492</Words>
  <Application>Microsoft Office PowerPoint</Application>
  <PresentationFormat>Presentación en pantalla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Word order of frequency adverbs.</vt:lpstr>
      <vt:lpstr>TIPS!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ZIMAPAN</dc:creator>
  <cp:lastModifiedBy>ZIMAPAN</cp:lastModifiedBy>
  <cp:revision>19</cp:revision>
  <dcterms:created xsi:type="dcterms:W3CDTF">2014-03-13T14:13:18Z</dcterms:created>
  <dcterms:modified xsi:type="dcterms:W3CDTF">2014-03-13T16:59:02Z</dcterms:modified>
</cp:coreProperties>
</file>